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CA9"/>
    <a:srgbClr val="CD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56" d="100"/>
          <a:sy n="56" d="100"/>
        </p:scale>
        <p:origin x="1296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64526-A796-C6CB-8E8E-244EF2BFB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44A508-7661-A39D-56F6-45C62EA2BB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2869A9-94AB-B9A0-0A22-73EF127BE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617F97-949B-5908-1A66-E8B7C731C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E7C948-D4D9-BCF8-B58F-1FCAC855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0192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40E6B7-A632-0E9A-F367-796FDA84E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B24F210-3575-1567-C29E-D91050D3B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BFD6F4-3FA2-F7C3-9EAF-20E62AB37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61240C-BE6C-8B03-F21E-2F048DA78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371750-34C2-F092-CB23-58788AA50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6175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0092383-86C1-EA3C-6ADD-1994220956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56614B3-4B0F-5428-A7E7-415FDD7C99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FB7922-A28E-8D64-33DA-145C78A7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3035B9-6B57-8B38-D40D-8A5ACFE30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9F08C2-97D8-098B-6283-641B95CFC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5105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BE4ED1-E048-4E75-1080-21AA6FBE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BA77F28-B0B9-3B96-5F4D-688BB3E6B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753D6C-A51A-19FC-FF9A-8D4E93571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916E93-DBE9-2826-F35F-0BAE81B68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6A14046-F9A2-B0F3-F366-776128E7B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218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F72188-5503-18B4-2AF3-084133A1B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E0C3C8C-652D-7967-9237-79F00B38D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C05C58-7295-AC49-5E1B-631C88E7F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DB5834-C51F-4807-8717-A3645B4F0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27EA9C1-92BB-6047-EFF5-4ED9A1997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5099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390785-A4C9-D45C-BE40-0BC9925B1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72607B9-4048-1DFA-E5BE-E1C38B40A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49B4F39-30F8-1A97-EE2D-4E19F327E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6D5262C-E5BC-2822-D2D5-6C13E684F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293C515-E295-579E-68FF-085FC8D17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0A1923C-A317-8D0B-C7BB-63E918716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3149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375D25-FE9B-953C-5796-C128B5301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111CEA-AE3A-A0AC-C56C-729C2ACCF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2B16D84-EAE2-C211-ABC8-9707B06C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C0FE5EA-B138-59EB-54F2-2648673955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BD02CF6-C1FB-0260-5522-A54FD9568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FFC3352-F3F1-3E3F-A6A3-BB866320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D1B5D1D-3456-68F2-C751-636DB986C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3B9B67D-B8CF-3154-BAA3-C2BCB260E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9679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8A47AD-3647-D90C-085E-E0CA3C2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7DCC4C1-8320-074C-CEAD-C285235EC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198E197-7797-3B8E-C764-2CD95999E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9EDAC48-2A66-C5F9-3449-E2CAD7BAB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6039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53C276B-0FA0-831C-33D5-156CB5472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9047727-8A4F-92D3-C801-F12C4BA28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C00E9EB-2709-7C99-87F6-06CBF9B4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1458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6096D8-1916-A89D-296C-436C867DC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F7EE20-CA55-7745-74EC-3C5667BF3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FBBCB4-25F2-60EA-7AC3-747F7B11E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72D2116-3239-FCB5-320A-46464841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5030585-A168-2B64-2624-988933BD0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2636C05-B334-4F15-BCE9-F232E200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0619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D93DE3-B948-A53D-9B46-EDEBD949A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97DF0DF-FED3-0651-0576-C6BD293CA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DAEEC15-0EB8-2B23-FDB4-733ACE4C5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E59872-0C64-8C72-8403-40FD5E3D4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E6C5CFD-08C8-368B-3244-2B4BEFCFF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3FA9A5-5A63-DD75-787E-EFC1F343B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2530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8875168-9BCF-6A1C-65C0-2AC564FE6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13B0D0-B751-51E2-2B89-6A557F782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344549-5528-0644-6BB9-9125F8EAE4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CE507E-E2B3-4152-BB08-254E51AC6265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51D113-7E4E-A611-7D5A-3BBEF0377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AD93A2-E9CE-E57A-3BB3-B04B68F221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FF71FF-B594-42B0-8EBC-4C53E44856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4467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Pois o Fim é Nossa Glória. : r/foxholegame">
            <a:extLst>
              <a:ext uri="{FF2B5EF4-FFF2-40B4-BE49-F238E27FC236}">
                <a16:creationId xmlns:a16="http://schemas.microsoft.com/office/drawing/2014/main" id="{C8B28E18-5817-082A-720F-5B88006A0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4" r="-1" b="-1"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0947024-4A23-35F0-9AAC-1D9EF39D6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FFFFFF"/>
                </a:solidFill>
                <a:latin typeface="FluffyFont" panose="02000503000000000000" pitchFamily="2" charset="-52"/>
              </a:rPr>
              <a:t>Bellicus</a:t>
            </a:r>
            <a:endParaRPr lang="pt-BR" dirty="0">
              <a:solidFill>
                <a:srgbClr val="FFFFFF"/>
              </a:solidFill>
              <a:latin typeface="FluffyFont" panose="02000503000000000000" pitchFamily="2" charset="-52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7D1823-FC6D-26F2-91A7-45D574E61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FFFF"/>
                </a:solidFill>
                <a:latin typeface="FluffyFont" panose="02000503000000000000" pitchFamily="2" charset="-52"/>
              </a:rPr>
              <a:t>Bruno, Eraldo e Marcos</a:t>
            </a:r>
          </a:p>
        </p:txBody>
      </p:sp>
    </p:spTree>
    <p:extLst>
      <p:ext uri="{BB962C8B-B14F-4D97-AF65-F5344CB8AC3E}">
        <p14:creationId xmlns:p14="http://schemas.microsoft.com/office/powerpoint/2010/main" val="1824911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026AE5-9C36-473E-2352-85E942F38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3F1C0D-2B0C-8555-85B1-C078079FB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77" y="-1259172"/>
            <a:ext cx="9761853" cy="2898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5400" dirty="0">
                <a:solidFill>
                  <a:srgbClr val="FFECA9"/>
                </a:solidFill>
              </a:rPr>
              <a:t>Trechos do código: barra de vida</a:t>
            </a:r>
            <a:endParaRPr lang="en-US" sz="5000" dirty="0">
              <a:solidFill>
                <a:srgbClr val="FFECA9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5FBB120-4BEE-471F-26B1-BDF64EF6E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183" y="1764938"/>
            <a:ext cx="7967285" cy="2267419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2CC9F61-BA6A-33B3-5B4C-A876D5A89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77" y="4293339"/>
            <a:ext cx="7398284" cy="10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909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6D97FF-3DBB-D5FF-10BF-E087D4A93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E1FDAF-26E0-8FBB-7408-3745D949C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878" y="-1225446"/>
            <a:ext cx="11155938" cy="2898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5400" dirty="0">
                <a:solidFill>
                  <a:srgbClr val="FFECA9"/>
                </a:solidFill>
              </a:rPr>
              <a:t>Trechos do código: protótipo de </a:t>
            </a:r>
            <a:r>
              <a:rPr lang="pt-BR" sz="5400" dirty="0" err="1">
                <a:solidFill>
                  <a:srgbClr val="FFECA9"/>
                </a:solidFill>
              </a:rPr>
              <a:t>save</a:t>
            </a:r>
            <a:endParaRPr lang="en-US" sz="5000" dirty="0">
              <a:solidFill>
                <a:srgbClr val="FFECA9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223F5B-ADF2-4749-ECBE-0FB87EDF2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897" y="1919269"/>
            <a:ext cx="4350781" cy="451695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2FC669E-0043-0445-21A3-A7841BE15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861" y="2870375"/>
            <a:ext cx="6459955" cy="261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6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ADFA6E2A-F133-3D3B-73B3-E695E9DE8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ECA9"/>
                </a:solidFill>
                <a:latin typeface="FluffyFont" panose="02000503000000000000" pitchFamily="2" charset="-52"/>
              </a:rPr>
              <a:t>ANIMAÇÕES E SPRITES: VISÃO ATUAL DO JOGO</a:t>
            </a:r>
          </a:p>
        </p:txBody>
      </p:sp>
      <p:pic>
        <p:nvPicPr>
          <p:cNvPr id="5" name="Imagem 4" descr="Tela de jogo de vídeo game&#10;&#10;Descrição gerada automaticamente com confiança média">
            <a:extLst>
              <a:ext uri="{FF2B5EF4-FFF2-40B4-BE49-F238E27FC236}">
                <a16:creationId xmlns:a16="http://schemas.microsoft.com/office/drawing/2014/main" id="{8AE6BF85-6A36-1373-CF46-9E16D3D8E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608" y="1427834"/>
            <a:ext cx="6846363" cy="385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994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C5BA8F-D024-B8DA-7AEF-54ADFFCB8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F22E7B40-4B9E-47BB-602F-B8CFA0692EE1}"/>
              </a:ext>
            </a:extLst>
          </p:cNvPr>
          <p:cNvSpPr txBox="1">
            <a:spLocks/>
          </p:cNvSpPr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err="1">
                <a:solidFill>
                  <a:srgbClr val="FFECA9"/>
                </a:solidFill>
              </a:rPr>
              <a:t>Animações</a:t>
            </a:r>
            <a:r>
              <a:rPr lang="en-US" sz="4800" dirty="0">
                <a:solidFill>
                  <a:srgbClr val="FFECA9"/>
                </a:solidFill>
              </a:rPr>
              <a:t> e Sprites: Sprite Sheets</a:t>
            </a:r>
          </a:p>
        </p:txBody>
      </p:sp>
      <p:pic>
        <p:nvPicPr>
          <p:cNvPr id="7" name="Imagem 6" descr="Teclado de computador&#10;&#10;O conteúdo gerado por IA pode estar incorreto.">
            <a:extLst>
              <a:ext uri="{FF2B5EF4-FFF2-40B4-BE49-F238E27FC236}">
                <a16:creationId xmlns:a16="http://schemas.microsoft.com/office/drawing/2014/main" id="{39169ED5-0B20-8982-F784-13693E2B28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103" y="3966952"/>
            <a:ext cx="2697315" cy="2697315"/>
          </a:xfrm>
          <a:prstGeom prst="rect">
            <a:avLst/>
          </a:prstGeom>
          <a:ln w="76200">
            <a:solidFill>
              <a:srgbClr val="FFECA9"/>
            </a:solidFill>
            <a:prstDash val="solid"/>
          </a:ln>
        </p:spPr>
      </p:pic>
      <p:pic>
        <p:nvPicPr>
          <p:cNvPr id="8" name="Imagem 7" descr="Desenho de um cachorro&#10;&#10;O conteúdo gerado por IA pode estar incorreto.">
            <a:extLst>
              <a:ext uri="{FF2B5EF4-FFF2-40B4-BE49-F238E27FC236}">
                <a16:creationId xmlns:a16="http://schemas.microsoft.com/office/drawing/2014/main" id="{39AD72ED-A9C0-C519-C087-CD18BAB33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5507" y="3966953"/>
            <a:ext cx="2697314" cy="269731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D88C5F3-6460-EF83-6921-E5D824A25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103" y="341345"/>
            <a:ext cx="6106718" cy="343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121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044FED-19B9-6409-5F63-9D83E4A8A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5D8E6AA-0E8F-C695-F908-75E4BB86F1AF}"/>
              </a:ext>
            </a:extLst>
          </p:cNvPr>
          <p:cNvSpPr/>
          <p:nvPr/>
        </p:nvSpPr>
        <p:spPr>
          <a:xfrm>
            <a:off x="4736892" y="1122363"/>
            <a:ext cx="7270229" cy="3539578"/>
          </a:xfrm>
          <a:prstGeom prst="rect">
            <a:avLst/>
          </a:prstGeom>
          <a:solidFill>
            <a:srgbClr val="FFEC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E309069A-3B77-282E-9DC2-D05CE6E49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ECA9"/>
                </a:solidFill>
                <a:latin typeface="+mj-lt"/>
                <a:ea typeface="+mj-ea"/>
                <a:cs typeface="+mj-cs"/>
              </a:rPr>
              <a:t>Animações</a:t>
            </a:r>
            <a:r>
              <a:rPr lang="en-US" sz="4800" kern="1200" dirty="0">
                <a:solidFill>
                  <a:srgbClr val="FFECA9"/>
                </a:solidFill>
                <a:latin typeface="+mj-lt"/>
                <a:ea typeface="+mj-ea"/>
                <a:cs typeface="+mj-cs"/>
              </a:rPr>
              <a:t> e Sprites: Barra de </a:t>
            </a:r>
            <a:r>
              <a:rPr lang="en-US" sz="4800" kern="1200" dirty="0" err="1">
                <a:solidFill>
                  <a:srgbClr val="FFECA9"/>
                </a:solidFill>
                <a:latin typeface="+mj-lt"/>
                <a:ea typeface="+mj-ea"/>
                <a:cs typeface="+mj-cs"/>
              </a:rPr>
              <a:t>vida</a:t>
            </a:r>
            <a:endParaRPr lang="en-US" sz="4800" kern="1200" dirty="0">
              <a:solidFill>
                <a:srgbClr val="FFECA9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Imagem 6" descr="Forma, Padrão do plano de fundo, Retângulo&#10;&#10;O conteúdo gerado por IA pode estar incorreto.">
            <a:extLst>
              <a:ext uri="{FF2B5EF4-FFF2-40B4-BE49-F238E27FC236}">
                <a16:creationId xmlns:a16="http://schemas.microsoft.com/office/drawing/2014/main" id="{BAB7A244-6C29-06D5-44EA-5A0C3C5DC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322" y="1572233"/>
            <a:ext cx="6911875" cy="1036781"/>
          </a:xfrm>
          <a:prstGeom prst="rect">
            <a:avLst/>
          </a:prstGeom>
        </p:spPr>
      </p:pic>
      <p:pic>
        <p:nvPicPr>
          <p:cNvPr id="8" name="Imagem 7" descr="Forma&#10;&#10;O conteúdo gerado por IA pode estar incorreto.">
            <a:extLst>
              <a:ext uri="{FF2B5EF4-FFF2-40B4-BE49-F238E27FC236}">
                <a16:creationId xmlns:a16="http://schemas.microsoft.com/office/drawing/2014/main" id="{15E1D0B9-FE08-C426-6C06-8A2597A5EB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322" y="3212205"/>
            <a:ext cx="6911881" cy="103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230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C853BC-16CA-5072-C267-93D89318F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FDE586-5DD1-09E1-B61F-203A709A8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ECA9"/>
                </a:solidFill>
                <a:latin typeface="+mj-lt"/>
                <a:ea typeface="+mj-ea"/>
                <a:cs typeface="+mj-cs"/>
              </a:rPr>
              <a:t>Animações</a:t>
            </a:r>
            <a:r>
              <a:rPr lang="en-US" sz="4800" kern="1200" dirty="0">
                <a:solidFill>
                  <a:srgbClr val="FFECA9"/>
                </a:solidFill>
                <a:latin typeface="+mj-lt"/>
                <a:ea typeface="+mj-ea"/>
                <a:cs typeface="+mj-cs"/>
              </a:rPr>
              <a:t> e Sprites: Tela de Morte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0A13BB5-8262-DF41-8CD0-DDB23885D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604" y="1760529"/>
            <a:ext cx="7261085" cy="408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52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A9C01D-CCEE-6E08-47A3-CE8DC37FA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2E93E4-4105-968C-A6CC-F54CA4866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5" y="1979676"/>
            <a:ext cx="4846320" cy="289864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000" dirty="0" err="1">
                <a:solidFill>
                  <a:srgbClr val="FFECA9"/>
                </a:solidFill>
              </a:rPr>
              <a:t>Colisões</a:t>
            </a:r>
            <a:r>
              <a:rPr lang="en-US" sz="5000" dirty="0">
                <a:solidFill>
                  <a:srgbClr val="FFECA9"/>
                </a:solidFill>
              </a:rPr>
              <a:t>: </a:t>
            </a:r>
            <a:r>
              <a:rPr lang="en-US" sz="5000" dirty="0" err="1">
                <a:solidFill>
                  <a:srgbClr val="FFECA9"/>
                </a:solidFill>
              </a:rPr>
              <a:t>Polígono</a:t>
            </a:r>
            <a:r>
              <a:rPr lang="en-US" sz="5000" dirty="0">
                <a:solidFill>
                  <a:srgbClr val="FFECA9"/>
                </a:solidFill>
              </a:rPr>
              <a:t> x </a:t>
            </a:r>
            <a:r>
              <a:rPr lang="en-US" sz="5000" dirty="0" err="1">
                <a:solidFill>
                  <a:srgbClr val="FFECA9"/>
                </a:solidFill>
              </a:rPr>
              <a:t>Polígono</a:t>
            </a:r>
            <a:r>
              <a:rPr lang="en-US" sz="5000" dirty="0">
                <a:solidFill>
                  <a:srgbClr val="FFECA9"/>
                </a:solidFill>
              </a:rPr>
              <a:t> </a:t>
            </a:r>
            <a:r>
              <a:rPr lang="en-US" sz="5400" dirty="0">
                <a:solidFill>
                  <a:srgbClr val="FFECA9"/>
                </a:solidFill>
              </a:rPr>
              <a:t>(</a:t>
            </a:r>
            <a:r>
              <a:rPr lang="en-US" sz="5000" dirty="0" err="1">
                <a:solidFill>
                  <a:srgbClr val="FFECA9"/>
                </a:solidFill>
              </a:rPr>
              <a:t>Raycasting</a:t>
            </a:r>
            <a:r>
              <a:rPr lang="en-US" sz="5300" dirty="0">
                <a:solidFill>
                  <a:srgbClr val="FFECA9"/>
                </a:solidFill>
              </a:rPr>
              <a:t>)</a:t>
            </a:r>
            <a:endParaRPr lang="en-US" sz="5000" dirty="0">
              <a:solidFill>
                <a:srgbClr val="FFECA9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CAF462E-834D-EEE8-84F9-D0C19DE90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0956" y="4450929"/>
            <a:ext cx="5441001" cy="132616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9EE9D6D-3A99-0164-221A-C75083109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956" y="898687"/>
            <a:ext cx="5441001" cy="25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75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517B7D-F3D2-B978-8664-192737EC9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A6BA91-DD1E-37D0-052B-683D11DC3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4631" y="-211520"/>
            <a:ext cx="10121617" cy="2898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 err="1">
                <a:solidFill>
                  <a:srgbClr val="FFECA9"/>
                </a:solidFill>
              </a:rPr>
              <a:t>Colisões</a:t>
            </a:r>
            <a:r>
              <a:rPr lang="en-US" sz="5000" dirty="0">
                <a:solidFill>
                  <a:srgbClr val="FFECA9"/>
                </a:solidFill>
              </a:rPr>
              <a:t>: Ponto x </a:t>
            </a:r>
            <a:r>
              <a:rPr lang="en-US" sz="5000" dirty="0" err="1">
                <a:solidFill>
                  <a:srgbClr val="FFECA9"/>
                </a:solidFill>
              </a:rPr>
              <a:t>Polígono</a:t>
            </a:r>
            <a:endParaRPr lang="en-US" sz="5000" dirty="0">
              <a:solidFill>
                <a:srgbClr val="FFECA9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A45AF1-C922-42C8-40BF-AF76D7C03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145" y="3154952"/>
            <a:ext cx="9453710" cy="203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70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270EC8-E2AE-6B4E-E3EB-502EB5BE5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920C0-F7A5-937A-BC3F-D34D3A2B1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194" y="0"/>
            <a:ext cx="10897994" cy="2898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5400" dirty="0">
                <a:solidFill>
                  <a:srgbClr val="FFECA9"/>
                </a:solidFill>
              </a:rPr>
              <a:t>Colisões: Círculo x Polígono </a:t>
            </a:r>
            <a:r>
              <a:rPr lang="pt-BR" sz="6000" dirty="0">
                <a:solidFill>
                  <a:srgbClr val="FFECA9"/>
                </a:solidFill>
              </a:rPr>
              <a:t>(</a:t>
            </a:r>
            <a:r>
              <a:rPr lang="pt-BR" sz="5400" dirty="0">
                <a:solidFill>
                  <a:srgbClr val="FFECA9"/>
                </a:solidFill>
              </a:rPr>
              <a:t>Ponto mínimo</a:t>
            </a:r>
            <a:r>
              <a:rPr lang="pt-BR" sz="6000" dirty="0">
                <a:solidFill>
                  <a:srgbClr val="FFECA9"/>
                </a:solidFill>
              </a:rPr>
              <a:t>)</a:t>
            </a:r>
            <a:endParaRPr lang="en-US" sz="5000" dirty="0">
              <a:solidFill>
                <a:srgbClr val="FFECA9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7E954CC-8D55-95CF-EC2C-4FB728C17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047" y="2898648"/>
            <a:ext cx="7844287" cy="3340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39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323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9C0B71-3FBF-5A4B-619C-6BFBF190AF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706B39-9017-18D9-6B1F-4D6738F84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843" y="-1382864"/>
            <a:ext cx="9656922" cy="2898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5400" dirty="0">
                <a:solidFill>
                  <a:srgbClr val="FFECA9"/>
                </a:solidFill>
              </a:rPr>
              <a:t>Trechos do código: tela de morte</a:t>
            </a:r>
            <a:endParaRPr lang="en-US" sz="5000" dirty="0">
              <a:solidFill>
                <a:srgbClr val="FFECA9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321B5A0-F6E3-DAA8-B452-5C707DA4C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469" y="1515784"/>
            <a:ext cx="5307122" cy="507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105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ersonalizada 1">
      <a:majorFont>
        <a:latin typeface="FluffyFont"/>
        <a:ea typeface=""/>
        <a:cs typeface=""/>
      </a:majorFont>
      <a:minorFont>
        <a:latin typeface="FluffyFo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77</Words>
  <Application>Microsoft Office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4" baseType="lpstr">
      <vt:lpstr>Arial</vt:lpstr>
      <vt:lpstr>FluffyFont</vt:lpstr>
      <vt:lpstr>Tema do Office</vt:lpstr>
      <vt:lpstr>Bellicus</vt:lpstr>
      <vt:lpstr>ANIMAÇÕES E SPRITES: VISÃO ATUAL DO JOGO</vt:lpstr>
      <vt:lpstr>Apresentação do PowerPoint</vt:lpstr>
      <vt:lpstr>Animações e Sprites: Barra de vida</vt:lpstr>
      <vt:lpstr>Animações e Sprites: Tela de Morte</vt:lpstr>
      <vt:lpstr>Colisões: Polígono x Polígono (Raycasting)</vt:lpstr>
      <vt:lpstr>Colisões: Ponto x Polígono</vt:lpstr>
      <vt:lpstr>Colisões: Círculo x Polígono (Ponto mínimo)</vt:lpstr>
      <vt:lpstr>Trechos do código: tela de morte</vt:lpstr>
      <vt:lpstr>Trechos do código: barra de vida</vt:lpstr>
      <vt:lpstr>Trechos do código: protótipo de save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Eraldo Botelho</dc:creator>
  <cp:lastModifiedBy>Eraldo Botelho</cp:lastModifiedBy>
  <cp:revision>3</cp:revision>
  <dcterms:created xsi:type="dcterms:W3CDTF">2025-11-18T13:02:08Z</dcterms:created>
  <dcterms:modified xsi:type="dcterms:W3CDTF">2025-11-25T01:05:13Z</dcterms:modified>
</cp:coreProperties>
</file>

<file path=docProps/thumbnail.jpeg>
</file>